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8" r:id="rId3"/>
    <p:sldId id="264" r:id="rId4"/>
    <p:sldId id="269" r:id="rId5"/>
    <p:sldId id="265" r:id="rId6"/>
    <p:sldId id="275" r:id="rId7"/>
    <p:sldId id="280" r:id="rId8"/>
    <p:sldId id="281" r:id="rId9"/>
    <p:sldId id="282" r:id="rId10"/>
    <p:sldId id="283" r:id="rId11"/>
    <p:sldId id="284" r:id="rId12"/>
    <p:sldId id="266" r:id="rId13"/>
    <p:sldId id="285" r:id="rId14"/>
    <p:sldId id="277" r:id="rId15"/>
    <p:sldId id="278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iceflowsgame.com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eatureGraphi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1" y="1261685"/>
            <a:ext cx="7776267" cy="3797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409" y="3182251"/>
            <a:ext cx="5891739" cy="1619250"/>
          </a:xfrm>
        </p:spPr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Lesson </a:t>
            </a:r>
            <a:r>
              <a:rPr lang="en-US" dirty="0"/>
              <a:t>1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Cryosphere</a:t>
            </a:r>
            <a:endParaRPr lang="en-US" dirty="0"/>
          </a:p>
        </p:txBody>
      </p:sp>
      <p:pic>
        <p:nvPicPr>
          <p:cNvPr id="5" name="Picture 4" descr="iceflows_final_cropp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4" y="3930931"/>
            <a:ext cx="2258568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617" y="2593122"/>
            <a:ext cx="6591300" cy="1371600"/>
          </a:xfrm>
        </p:spPr>
        <p:txBody>
          <a:bodyPr/>
          <a:lstStyle/>
          <a:p>
            <a:pPr algn="ctr"/>
            <a:r>
              <a:rPr lang="en-US" sz="8800" dirty="0" smtClean="0"/>
              <a:t>Glacier</a:t>
            </a:r>
            <a:endParaRPr lang="en-US" sz="8800" dirty="0"/>
          </a:p>
        </p:txBody>
      </p:sp>
      <p:pic>
        <p:nvPicPr>
          <p:cNvPr id="4" name="Picture 3" descr="IceFlowsIconRoun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26" y="5319223"/>
            <a:ext cx="1116573" cy="111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617" y="2593122"/>
            <a:ext cx="6591300" cy="1371600"/>
          </a:xfrm>
        </p:spPr>
        <p:txBody>
          <a:bodyPr/>
          <a:lstStyle/>
          <a:p>
            <a:pPr algn="ctr"/>
            <a:r>
              <a:rPr lang="en-US" sz="8800" dirty="0" smtClean="0"/>
              <a:t>Permafrost</a:t>
            </a:r>
            <a:endParaRPr lang="en-US" sz="8800" dirty="0"/>
          </a:p>
        </p:txBody>
      </p:sp>
      <p:pic>
        <p:nvPicPr>
          <p:cNvPr id="4" name="Picture 3" descr="IceFlowsIconRoun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26" y="5319223"/>
            <a:ext cx="1116573" cy="111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080" y="1271621"/>
            <a:ext cx="5395894" cy="5258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790" y="5821081"/>
            <a:ext cx="857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thanks </a:t>
            </a:r>
            <a:r>
              <a:rPr lang="en-US" dirty="0" smtClean="0"/>
              <a:t>to Hugo </a:t>
            </a:r>
            <a:r>
              <a:rPr lang="en-US" dirty="0" err="1"/>
              <a:t>Ahlenius</a:t>
            </a:r>
            <a:r>
              <a:rPr lang="en-US" dirty="0"/>
              <a:t>, UNEP/GRID-</a:t>
            </a:r>
            <a:r>
              <a:rPr lang="en-US" dirty="0" err="1" smtClean="0"/>
              <a:t>Arendal</a:t>
            </a:r>
            <a:endParaRPr lang="en-US" dirty="0"/>
          </a:p>
          <a:p>
            <a:r>
              <a:rPr lang="en-US" dirty="0" smtClean="0"/>
              <a:t> http</a:t>
            </a:r>
            <a:r>
              <a:rPr lang="en-US" dirty="0"/>
              <a:t>://</a:t>
            </a:r>
            <a:r>
              <a:rPr lang="en-US" dirty="0" err="1"/>
              <a:t>www.grida.no</a:t>
            </a:r>
            <a:r>
              <a:rPr lang="en-US" dirty="0"/>
              <a:t>/resources/5231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45265" y="1262655"/>
            <a:ext cx="4940854" cy="966821"/>
          </a:xfrm>
        </p:spPr>
        <p:txBody>
          <a:bodyPr/>
          <a:lstStyle/>
          <a:p>
            <a:pPr algn="ctr"/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Antarctica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080" y="1271621"/>
            <a:ext cx="5395894" cy="5258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790" y="5821081"/>
            <a:ext cx="857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thanks </a:t>
            </a:r>
            <a:r>
              <a:rPr lang="en-US" dirty="0" smtClean="0"/>
              <a:t>to Hugo </a:t>
            </a:r>
            <a:r>
              <a:rPr lang="en-US" dirty="0" err="1"/>
              <a:t>Ahlenius</a:t>
            </a:r>
            <a:r>
              <a:rPr lang="en-US" dirty="0"/>
              <a:t>, UNEP/GRID-</a:t>
            </a:r>
            <a:r>
              <a:rPr lang="en-US" dirty="0" err="1" smtClean="0"/>
              <a:t>Arendal</a:t>
            </a:r>
            <a:endParaRPr lang="en-US" dirty="0"/>
          </a:p>
          <a:p>
            <a:r>
              <a:rPr lang="en-US" dirty="0" smtClean="0"/>
              <a:t> http</a:t>
            </a:r>
            <a:r>
              <a:rPr lang="en-US" dirty="0"/>
              <a:t>://</a:t>
            </a:r>
            <a:r>
              <a:rPr lang="en-US" dirty="0" err="1"/>
              <a:t>www.grida.no</a:t>
            </a:r>
            <a:r>
              <a:rPr lang="en-US" dirty="0"/>
              <a:t>/resources/5231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122" y="1086416"/>
            <a:ext cx="4034407" cy="3363681"/>
          </a:xfrm>
        </p:spPr>
        <p:txBody>
          <a:bodyPr/>
          <a:lstStyle/>
          <a:p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Filchner-Ronne Ice Shelf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315970" y="2319107"/>
            <a:ext cx="1651698" cy="1459602"/>
          </a:xfrm>
          <a:prstGeom prst="fram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 Stories of Changing 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 website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http://www.iceflowsgame.com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3922" y="477645"/>
            <a:ext cx="337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Ice Flows Game Teacher Resource </a:t>
            </a:r>
            <a:endParaRPr lang="en-US" dirty="0"/>
          </a:p>
        </p:txBody>
      </p:sp>
      <p:pic>
        <p:nvPicPr>
          <p:cNvPr id="5" name="Picture 4" descr="IceFlowsIconRoun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26" y="5319223"/>
            <a:ext cx="1116573" cy="111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tooCha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99" y="1438902"/>
            <a:ext cx="3767545" cy="4907228"/>
          </a:xfrm>
          <a:prstGeom prst="rect">
            <a:avLst/>
          </a:prstGeom>
        </p:spPr>
      </p:pic>
      <p:pic>
        <p:nvPicPr>
          <p:cNvPr id="5" name="Picture 4" descr="EmperorCha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9" y="1488957"/>
            <a:ext cx="4085089" cy="4896784"/>
          </a:xfrm>
          <a:prstGeom prst="rect">
            <a:avLst/>
          </a:prstGeom>
        </p:spPr>
      </p:pic>
      <p:pic>
        <p:nvPicPr>
          <p:cNvPr id="6" name="Picture 5" descr="IceflowsTit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88" y="-121678"/>
            <a:ext cx="6430244" cy="156058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3962292" y="1874520"/>
            <a:ext cx="1262835" cy="1196340"/>
          </a:xfrm>
          <a:prstGeom prst="wedgeRectCallout">
            <a:avLst>
              <a:gd name="adj1" fmla="val -89621"/>
              <a:gd name="adj2" fmla="val -345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Thanks for playing!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2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617" y="2593122"/>
            <a:ext cx="6591300" cy="1371600"/>
          </a:xfrm>
        </p:spPr>
        <p:txBody>
          <a:bodyPr/>
          <a:lstStyle/>
          <a:p>
            <a:pPr algn="ctr"/>
            <a:r>
              <a:rPr lang="en-US" sz="8800" b="1" dirty="0" smtClean="0"/>
              <a:t>Cryosphere</a:t>
            </a:r>
            <a:endParaRPr lang="en-US" sz="8800" b="1" dirty="0"/>
          </a:p>
        </p:txBody>
      </p:sp>
      <p:pic>
        <p:nvPicPr>
          <p:cNvPr id="4" name="Picture 3" descr="IceFlowsIconRoun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26" y="5319223"/>
            <a:ext cx="1116573" cy="111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mean by the term cryosphere?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3261" y="3247151"/>
            <a:ext cx="407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Discuss the definition of the cryosphere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sphere am I?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8178" y="3086401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Complete the Which Sphere am I? activity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cryosphere?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2874" y="3279301"/>
            <a:ext cx="616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an Atlas to fill in the relevant area on your blank world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he_Cryosphere_from_Grida_no_pdf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23" y="2599765"/>
            <a:ext cx="8307977" cy="33882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0251" y="5719289"/>
            <a:ext cx="6974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With thanks to Hugo </a:t>
            </a:r>
            <a:r>
              <a:rPr lang="en-US" dirty="0" err="1"/>
              <a:t>Ahlenius</a:t>
            </a:r>
            <a:r>
              <a:rPr lang="en-US" dirty="0"/>
              <a:t>, UNEP/GRID-</a:t>
            </a:r>
            <a:r>
              <a:rPr lang="en-US" dirty="0" err="1"/>
              <a:t>Arendal</a:t>
            </a:r>
            <a:endParaRPr lang="en-US" dirty="0"/>
          </a:p>
          <a:p>
            <a:r>
              <a:rPr lang="en-US" dirty="0"/>
              <a:t> http://www.grida.no/</a:t>
            </a:r>
            <a:r>
              <a:rPr lang="en-US" dirty="0" smtClean="0"/>
              <a:t>resources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617" y="2593122"/>
            <a:ext cx="6591300" cy="1371600"/>
          </a:xfrm>
        </p:spPr>
        <p:txBody>
          <a:bodyPr/>
          <a:lstStyle/>
          <a:p>
            <a:pPr algn="ctr"/>
            <a:r>
              <a:rPr lang="en-US" sz="8800" dirty="0" smtClean="0"/>
              <a:t>Ice Sheet</a:t>
            </a:r>
            <a:endParaRPr lang="en-US" sz="8800" dirty="0"/>
          </a:p>
        </p:txBody>
      </p:sp>
      <p:pic>
        <p:nvPicPr>
          <p:cNvPr id="4" name="Picture 3" descr="IceFlowsIconRoun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26" y="5319223"/>
            <a:ext cx="1116573" cy="111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8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617" y="2593122"/>
            <a:ext cx="6591300" cy="1371600"/>
          </a:xfrm>
        </p:spPr>
        <p:txBody>
          <a:bodyPr/>
          <a:lstStyle/>
          <a:p>
            <a:pPr algn="ctr"/>
            <a:r>
              <a:rPr lang="en-US" sz="8800" dirty="0" smtClean="0"/>
              <a:t>Ice Shelf</a:t>
            </a:r>
            <a:endParaRPr lang="en-US" sz="8800" dirty="0"/>
          </a:p>
        </p:txBody>
      </p:sp>
      <p:pic>
        <p:nvPicPr>
          <p:cNvPr id="4" name="Picture 3" descr="IceFlowsIconRoun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26" y="5319223"/>
            <a:ext cx="1116573" cy="111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617" y="2593122"/>
            <a:ext cx="6591300" cy="1371600"/>
          </a:xfrm>
        </p:spPr>
        <p:txBody>
          <a:bodyPr/>
          <a:lstStyle/>
          <a:p>
            <a:pPr algn="ctr"/>
            <a:r>
              <a:rPr lang="en-US" sz="8800" dirty="0" smtClean="0"/>
              <a:t>Ice cap</a:t>
            </a:r>
            <a:endParaRPr lang="en-US" sz="8800" dirty="0"/>
          </a:p>
        </p:txBody>
      </p:sp>
      <p:pic>
        <p:nvPicPr>
          <p:cNvPr id="4" name="Picture 3" descr="IceFlowsIconRoun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26" y="5319223"/>
            <a:ext cx="1116573" cy="111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123</TotalTime>
  <Words>112</Words>
  <Application>Microsoft Office PowerPoint</Application>
  <PresentationFormat>On-screen Show (4:3)</PresentationFormat>
  <Paragraphs>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Wingdings</vt:lpstr>
      <vt:lpstr>Expo</vt:lpstr>
      <vt:lpstr> Lesson 1: The Cryosphere</vt:lpstr>
      <vt:lpstr>Cryosphere</vt:lpstr>
      <vt:lpstr>What do we mean by the term cryosphere?</vt:lpstr>
      <vt:lpstr>Which sphere am I?</vt:lpstr>
      <vt:lpstr>Where is the cryosphere?</vt:lpstr>
      <vt:lpstr>PowerPoint Presentation</vt:lpstr>
      <vt:lpstr>Ice Sheet</vt:lpstr>
      <vt:lpstr>Ice Shelf</vt:lpstr>
      <vt:lpstr>Ice cap</vt:lpstr>
      <vt:lpstr>Glacier</vt:lpstr>
      <vt:lpstr>Permafrost</vt:lpstr>
      <vt:lpstr>Antarctica</vt:lpstr>
      <vt:lpstr>Filchner-Ronne Ice Shelf</vt:lpstr>
      <vt:lpstr>Homework: Stories of Changing Ice</vt:lpstr>
      <vt:lpstr>Game website http://www.iceflowsgame.com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Parkinson</dc:creator>
  <cp:lastModifiedBy>Le Brocq, Anne</cp:lastModifiedBy>
  <cp:revision>13</cp:revision>
  <dcterms:created xsi:type="dcterms:W3CDTF">2017-07-08T19:06:24Z</dcterms:created>
  <dcterms:modified xsi:type="dcterms:W3CDTF">2018-11-19T16:37:01Z</dcterms:modified>
</cp:coreProperties>
</file>